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68"/>
    <p:restoredTop sz="94687"/>
  </p:normalViewPr>
  <p:slideViewPr>
    <p:cSldViewPr snapToGrid="0" snapToObjects="1">
      <p:cViewPr varScale="1">
        <p:scale>
          <a:sx n="160" d="100"/>
          <a:sy n="160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C1D1D-CB3A-1F41-9635-3131641CF804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F4B24-010D-D647-B4FF-20A7AF842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1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1A8B-575A-7540-802F-77C77746E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86FA8-6B22-2240-8C9F-7EBE765EF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46B89-8B8B-C842-B6D4-A38939004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4612-38E1-2344-AB69-A28B1A5AD5C6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3BBED-4FB3-A641-A7F0-5DB54517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46791-1F89-0942-B556-D53B1F60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5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E7ED-F3C1-A642-ADDC-4B7088AF7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CAB5B-27AF-8842-BBFA-0FABB6A57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503F2-F593-2048-8EBA-A0F7BE501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4612-38E1-2344-AB69-A28B1A5AD5C6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2F12C-B4E0-C845-8B93-F47386D42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803B1-F2C2-164C-9544-F9B5C94D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76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F41590-9220-674E-9F3D-4480BC844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A5E61-B7F2-A940-91B0-5F603D06E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57F7D-9C3B-0244-9027-873C7CBE7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4612-38E1-2344-AB69-A28B1A5AD5C6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68A4C-AF19-3348-A636-842AC237F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B2823-5314-3744-9A42-456778A03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45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ECF8-6627-764A-ABEC-0840542F1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E13BF-EE64-6C43-99D9-73C113D1C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C9C82-9058-D948-ABC6-C9BD06E39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4612-38E1-2344-AB69-A28B1A5AD5C6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D1C65-F93B-4743-9626-AB8DF8E8C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F9149-4F90-5E44-ACBF-9AB2B0EB1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4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ABC6-F36D-684E-9A99-7D5A82CB8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A6B18-B0F3-D148-903B-147C3BF92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2F824-B2AC-514D-96A9-5E2922AFC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4612-38E1-2344-AB69-A28B1A5AD5C6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C93E3-5050-F144-B5FB-7E1D5B5F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C3741-4A14-BF4A-B786-43C551AA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97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CF0B5-69CD-5640-AEE0-259AA330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147C7-C04B-6C48-94B5-7A6AF07874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B41EA-5EC5-5F40-8143-D6E846F9F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566AC-6B7E-DD42-B420-1998E1E0E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4612-38E1-2344-AB69-A28B1A5AD5C6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56936-D62F-1445-8FD8-1885ED13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51ED-37AE-8E42-BB43-3010718B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89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2DD1-3611-2848-ABE0-4507B959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DB54A-462C-8643-820F-F1EDC1E72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741CF-04CE-2941-BF92-E17527573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35DB34-F1BA-7C47-A98F-6E4F48D1C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61A04-CFAD-434B-A08A-D46093BBF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59D5E6-0393-8D43-AD0F-93E384FB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4612-38E1-2344-AB69-A28B1A5AD5C6}" type="datetimeFigureOut">
              <a:rPr lang="en-US" smtClean="0"/>
              <a:t>12/1/21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548E13-8E03-A44E-8F7B-35684549C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3E55B-E1A8-6246-A560-552B1994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7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AE7EE-5B9A-3549-A3CA-B985FCA41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F83DD-B70F-4C42-9117-6C36B4D3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4612-38E1-2344-AB69-A28B1A5AD5C6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36E479-4EA4-2040-8EE7-E73D5DCB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B00FE9-5FA1-B842-9C8D-A7D91ABE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42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0D639B-FA2C-D640-8654-3FB9D14C9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4612-38E1-2344-AB69-A28B1A5AD5C6}" type="datetimeFigureOut">
              <a:rPr lang="en-US" smtClean="0"/>
              <a:t>12/1/21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92460A-F18E-0548-A5FB-F3FA4BB6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9A05A-07DD-A640-BA6C-D523742E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98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369F-CF71-4A45-9CFA-D359EC3E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2822-8F5A-0A41-93C2-307133A03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98A6B-5546-9E40-B0DD-C681D901A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E3F09-7CE6-3544-A635-D432FA073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4612-38E1-2344-AB69-A28B1A5AD5C6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C7DFC-725C-BA44-A69B-0E7BEB23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276A4-D14C-B441-948C-0F4334CF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63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1703-B6A0-9C48-B1E8-D370EC72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8DE678-F02D-0B42-B876-4061990A2E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9C0D3-BA16-EE4E-8374-0CA964D2C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8B47B-7986-0649-A03B-8802FBC15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4612-38E1-2344-AB69-A28B1A5AD5C6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E9C23-743B-8842-8E27-F3D7A1C71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9AAF7-2620-DC4D-8DAF-FC8EBD3D9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2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66783E-8935-D54A-B8FD-53495487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6BCE9-7264-D84A-A58F-B350C7DF5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575A9-1C63-9B44-821D-AEB7342C8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C4612-38E1-2344-AB69-A28B1A5AD5C6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377EB-F8EE-6440-B0B2-4EE992ECAA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4726A-5BD1-1D4D-9727-42BFC4FF6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8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9CE22-DF42-CE40-A787-C10A0D9ED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6447" y="6019391"/>
            <a:ext cx="7315199" cy="365125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merican Typewriter" panose="02090604020004020304" pitchFamily="18" charset="77"/>
              </a:rPr>
              <a:t>Gus Lipkin, Hailey Skoglund, and Jake Greenberg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67889AC-D95E-C941-ACD1-5E96BAA5D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193" y="5492057"/>
            <a:ext cx="8497614" cy="52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women in clothing&#10;&#10;Description automatically generated with medium confidence">
            <a:extLst>
              <a:ext uri="{FF2B5EF4-FFF2-40B4-BE49-F238E27FC236}">
                <a16:creationId xmlns:a16="http://schemas.microsoft.com/office/drawing/2014/main" id="{0A362485-8357-6F42-8B17-75E4C7D43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4" t="1" r="2789" b="1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635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76859279-AF1A-5E42-A717-45FFA8421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13"/>
            <a:ext cx="4492203" cy="2719927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B280B04-1C8E-724A-AB3A-50B5F541C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211" y="47963"/>
            <a:ext cx="2691577" cy="2691577"/>
          </a:xfrm>
          <a:prstGeom prst="rect">
            <a:avLst/>
          </a:prstGeom>
        </p:spPr>
      </p:pic>
      <p:sp>
        <p:nvSpPr>
          <p:cNvPr id="62" name="Rectangle 51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53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7B86D3E-4111-CF46-8467-BBE5EBF33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253" y="3945275"/>
            <a:ext cx="4533747" cy="2799589"/>
          </a:xfrm>
          <a:prstGeom prst="rect">
            <a:avLst/>
          </a:prstGeom>
        </p:spPr>
      </p:pic>
      <p:sp>
        <p:nvSpPr>
          <p:cNvPr id="64" name="Rectangle 55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20FAAC9-F036-2440-AC5B-6ECBCD484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1559" y="0"/>
            <a:ext cx="3827136" cy="3827136"/>
          </a:xfrm>
          <a:prstGeom prst="rect">
            <a:avLst/>
          </a:prstGeom>
        </p:spPr>
      </p:pic>
      <p:sp>
        <p:nvSpPr>
          <p:cNvPr id="65" name="Rectangle 57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30ADA87E-46CE-5B48-8D9F-905253A5B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341" y="2827559"/>
            <a:ext cx="5287617" cy="403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92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9</Words>
  <Application>Microsoft Macintosh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American Typewriter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Lipkin, Gus</dc:creator>
  <cp:lastModifiedBy>Lipkin, Gus</cp:lastModifiedBy>
  <cp:revision>4</cp:revision>
  <dcterms:created xsi:type="dcterms:W3CDTF">2021-11-28T17:19:10Z</dcterms:created>
  <dcterms:modified xsi:type="dcterms:W3CDTF">2021-12-01T22:19:12Z</dcterms:modified>
</cp:coreProperties>
</file>